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04C85-77E1-4A17-9B26-F05F644349CF}" v="1" dt="2024-08-29T12:15:40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C463-6D3A-4426-865F-AD699997A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C0B53-4844-479F-9723-C3D536546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FBA9E-7A5B-4E0D-AFBD-ADA7B58B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2A222-1ADF-4287-BFF0-06655704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B57AB-02F3-4B5A-BDAE-B97A3339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74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425-3216-48F7-AC5C-B6712568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DBEA9-8615-4279-ABF1-9D2C0B179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9A886-AAE9-47DD-9FD7-5B736155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B6AF0-952D-4070-9643-43723559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62BB2-C8BC-4D8A-A4D1-C43E3463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65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E283B1-B672-4709-A107-F45DDB78E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B8D36-1853-43B1-BE70-E77D71D9E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E0C3A-7241-4E3E-B87E-3F862935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A6931-E9B4-40C8-A6FE-B7872FB7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B6D1F-F22E-46FA-9160-50DC6B47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27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02C6-C785-4693-BEFC-E3B0C1C3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657C-8106-48AB-9648-83523A7B3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BF8CD-5BB3-454E-9929-5AF2521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10CF6-517B-4A32-832A-2FB56EAC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82EF-F502-430B-80E8-0BE89810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92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40E25-A658-4BE2-A345-316BB72B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CA7D0-4957-4320-AECD-941506205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B97A5-8942-444E-B2D2-050A925F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6E2C6-C457-4688-93FF-9B738A42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ED300-21AC-41B1-A682-B04A7993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96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8217-9DAA-4F51-9DB4-6DC6DEFF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5DE43-236F-40FA-9C82-FE9A4FE2A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4E165-B7E3-4E59-9645-F395DBFEF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38AC0-F729-4C84-90EC-E12031FD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6DA0C-1724-4A10-9DED-272AEF60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5A477-FE8C-4582-802A-B57ADFE1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61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6A09-D9E4-4055-B8C6-CA8DCEB9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39D20-4A49-44E6-90EA-192E078C0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0B9B7-A8DF-4CC7-B8E9-2A81394FB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57306-9558-4CD0-9A9A-0CAE783C8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050A9-37A7-494D-93CD-B40F3395F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9FEE3-2AB0-4550-8D73-410056B8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9196B-8AA7-419E-B787-76441C57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5DA88-36A8-4ACA-803B-797D4261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3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0FF3-4220-499A-838D-B7FBC3F14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DB7E7-72FD-4DA0-9D2F-1A81150C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023C0-01A4-4A8C-ACE6-701D01B3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D9332-CDB4-4227-A1EB-2C9FB202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5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80B20-ADA5-437F-9335-F7D8F7FF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FAA6E6-C2A5-4494-BA4A-4631FA98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BA5B1-5DEB-4426-9B89-A8B20B68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28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E9BCF-0B98-478B-98CB-18C07AD3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17A07-C2BA-48D7-AE82-43A375DE8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A44FA-0653-467A-B55E-5F3C14D7A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30C2A-EAC2-419F-B401-4943A060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5214E-695A-45AB-8522-77F865AE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C4203-181F-4447-B05C-E2FDA17E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82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38D1-5F22-4737-B2E3-CC1730E5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D67F0-7602-43A1-A8DA-1BE831157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0627D-E57F-4C3A-A53B-1A0EB0F4E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3857C-4209-4CAF-9EFA-D90EB9F9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AC583-A4A8-4E18-BCC2-A3766C5B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C4D7D-18C9-499B-BD48-33B21214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2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8E180-10E0-448C-A869-73107C3A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95A07-A8B0-4106-AC56-A80549BF4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DB1E1-4E40-4DE6-B745-28E487DD0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55FE7-C5E8-47B0-9ACF-09ED7D63306B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71F6D-816F-4656-A3F2-E973A557C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1509C-B122-4330-A6AD-7A78D265B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DCB5-21F8-4F2B-8FCE-30879132A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26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452EA96-9A7C-4818-ABE3-0D12F4E13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9" t="16895" r="27083"/>
          <a:stretch/>
        </p:blipFill>
        <p:spPr>
          <a:xfrm rot="16200000">
            <a:off x="-232134" y="232133"/>
            <a:ext cx="6406978" cy="5942711"/>
          </a:xfrm>
          <a:prstGeom prst="rect">
            <a:avLst/>
          </a:prstGeom>
        </p:spPr>
      </p:pic>
      <p:pic>
        <p:nvPicPr>
          <p:cNvPr id="3" name="Picture 2" descr="SilHandball_Banner">
            <a:extLst>
              <a:ext uri="{FF2B5EF4-FFF2-40B4-BE49-F238E27FC236}">
                <a16:creationId xmlns:a16="http://schemas.microsoft.com/office/drawing/2014/main" id="{D76D25CF-964F-4763-8A49-0DE4752A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13" y="6087406"/>
            <a:ext cx="4318388" cy="77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AC802AC-622D-46B9-B2EF-473155CA8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46740" y="-90784"/>
            <a:ext cx="6054478" cy="62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8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C22B5A-2A53-48D7-9140-95D3B0FD73E5}"/>
              </a:ext>
            </a:extLst>
          </p:cNvPr>
          <p:cNvSpPr txBox="1"/>
          <p:nvPr/>
        </p:nvSpPr>
        <p:spPr>
          <a:xfrm>
            <a:off x="0" y="0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GENERELL INSTRUKS: 1.vakt. Åpning av hallen. </a:t>
            </a:r>
          </a:p>
          <a:p>
            <a:pPr lvl="1"/>
            <a:endParaRPr lang="nb-NO" sz="1600" dirty="0"/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Åpning av hovedinngang iht. koder fra lagets hallkontakt. I nøkkelboks til høyre for hovedinngang ligger nøkkelkort.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Ha ALLTID nøkkelkortet på deg til vaktskifte/ stenging.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Åpning av vaktbod med nøkkelkort. Døren låses opp og stenges ved bruk av nøkkelkort.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Nøkler til alle funksjoner henger i </a:t>
            </a:r>
            <a:r>
              <a:rPr lang="nb-NO" sz="1600" b="1" dirty="0"/>
              <a:t>nøkkelskap</a:t>
            </a:r>
            <a:r>
              <a:rPr lang="nb-NO" sz="1600" dirty="0"/>
              <a:t> i vaktboden inkludert hovednøkkel.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b="1" dirty="0"/>
              <a:t>Ta på vest </a:t>
            </a:r>
            <a:r>
              <a:rPr lang="nb-NO" sz="1600" dirty="0"/>
              <a:t>og vær synlig for alle i hallen.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Sett deg inn i </a:t>
            </a:r>
            <a:r>
              <a:rPr lang="nb-NO" sz="1600" b="1" dirty="0"/>
              <a:t>branninstruks</a:t>
            </a:r>
            <a:r>
              <a:rPr lang="nb-NO" sz="1600" dirty="0"/>
              <a:t> og kontroller branntavle for feilmelding. Ligger i perm i vaktboden.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Skriv deg inn i </a:t>
            </a:r>
            <a:r>
              <a:rPr lang="nb-NO" sz="1600" b="1" dirty="0"/>
              <a:t>besøksprotokollen</a:t>
            </a:r>
            <a:r>
              <a:rPr lang="nb-NO" sz="1600" dirty="0"/>
              <a:t> øverst på siden og merk av for gjennomført opplæring.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Senk skillevegg mellom håndballflatene. Nøkkelbryter ved brannskap mellom garderobe 2 og 3.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Slipp inn utøvere og lag. Hoveddør kan settes i åpen posisjon ved å endre stilling på bryter på dørpumpen. Vurder vær, temperatur og vind.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Trenere skal signere besøksprotokollen.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Dør mellom gang og hall settes i </a:t>
            </a:r>
            <a:r>
              <a:rPr lang="nb-NO" sz="1600" b="1" dirty="0"/>
              <a:t>åpen posisjon </a:t>
            </a:r>
            <a:r>
              <a:rPr lang="nb-NO" sz="1600" dirty="0"/>
              <a:t>ved å endre stilling på bryter på dørpumpen.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Dør mellom gang og hall har samme åpningsprosedyre som hovedinngang.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Sørg for at lagene tar med seg ALT når de forlater hallen.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Se over vaktinstruks. A3 ark med navn på tilsynsvakter og arbeidsoppgaver. Ligger i vaktboden. Kryss av gjennomførte oppgaver.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Feil, avvik eller andre beskjeder til driftsansvarlig skrives i </a:t>
            </a:r>
            <a:r>
              <a:rPr lang="nb-NO" sz="1600" b="1" dirty="0"/>
              <a:t>Beskjedboken</a:t>
            </a:r>
            <a:r>
              <a:rPr lang="nb-NO" sz="1600" dirty="0"/>
              <a:t> som ligger i vaktboden.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Garderober holdes i utgangspunktet stengt i ukedagene. Se over garderober. De brukes på dagtid. Avvik noteres i Beskjedboken.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Garderober kan åpnes i forbindelse med kamper i helgene. Ryddes etter bruk.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Sørg for at neste vakt har blitt opplært i branninstruks og vaktinstruks.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Ved evakuering er samlingspunkt på den store parkeringsplassen utenfor Leangenhallen. </a:t>
            </a:r>
          </a:p>
          <a:p>
            <a:pPr lvl="1"/>
            <a:endParaRPr lang="nb-NO" sz="1600" dirty="0"/>
          </a:p>
        </p:txBody>
      </p:sp>
      <p:pic>
        <p:nvPicPr>
          <p:cNvPr id="3" name="Picture 2" descr="SilHandball_Banner">
            <a:extLst>
              <a:ext uri="{FF2B5EF4-FFF2-40B4-BE49-F238E27FC236}">
                <a16:creationId xmlns:a16="http://schemas.microsoft.com/office/drawing/2014/main" id="{D76D25CF-964F-4763-8A49-0DE4752A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5" y="6015373"/>
            <a:ext cx="4722055" cy="8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83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lHandball_Banner">
            <a:extLst>
              <a:ext uri="{FF2B5EF4-FFF2-40B4-BE49-F238E27FC236}">
                <a16:creationId xmlns:a16="http://schemas.microsoft.com/office/drawing/2014/main" id="{D76D25CF-964F-4763-8A49-0DE4752A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5" y="6015373"/>
            <a:ext cx="4722055" cy="8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9DD57CD-1430-47BB-8140-5D8878C37FA9}"/>
              </a:ext>
            </a:extLst>
          </p:cNvPr>
          <p:cNvSpPr txBox="1"/>
          <p:nvPr/>
        </p:nvSpPr>
        <p:spPr>
          <a:xfrm>
            <a:off x="534785" y="668491"/>
            <a:ext cx="1112242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Siste vakt. Stenging av hallen.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b="1" dirty="0"/>
          </a:p>
          <a:p>
            <a:endParaRPr lang="nb-NO" sz="1600" b="1" dirty="0"/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Relevant informasjon. Se over instruks for 1.vakt.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Heis opp skillevegg mellom flatene. (</a:t>
            </a:r>
            <a:r>
              <a:rPr lang="nb-NO" sz="1600" b="1" dirty="0"/>
              <a:t>3 meter over gulvet er nok</a:t>
            </a:r>
            <a:r>
              <a:rPr lang="nb-NO" sz="1600" dirty="0"/>
              <a:t>) Nøkkelbryter ved brannskap mellom garderobe 2 og 3.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Heis opp basketkurver. Nøkkelbrytere over vasken inne i hallen.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Tøm </a:t>
            </a:r>
            <a:r>
              <a:rPr lang="nb-NO" sz="1600" b="1" dirty="0"/>
              <a:t>søppel fra alle </a:t>
            </a:r>
            <a:r>
              <a:rPr lang="nb-NO" sz="1600" dirty="0"/>
              <a:t>dunker, og rydd alle rom og flater for søppel og gjenglemt utstyr. Hall, WC og garderober.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Kontroller om det er tomt for papir og såpe. Hall, WC og garderober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Støvsug matten i gangen ved behov. Støvsuger står i bøttekott.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Mopp hallen og gangsoner i hallen </a:t>
            </a:r>
            <a:r>
              <a:rPr lang="nb-NO" sz="1600" b="1" dirty="0"/>
              <a:t>ved behov</a:t>
            </a:r>
            <a:r>
              <a:rPr lang="nb-NO" sz="1600" dirty="0"/>
              <a:t>. Bruk kost og støvbrett(står i bøttekott) for å få opp rask.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b="1" dirty="0"/>
              <a:t>Gjenglemte ting legges inne på LAGER</a:t>
            </a:r>
            <a:r>
              <a:rPr lang="nb-NO" sz="1600" dirty="0"/>
              <a:t>, bod nærmest vaktboden.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Kast søppel i containeren som står bak hallen. Husk å ta med deg nøkkel til hengelåsen og nøkkelkort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Inngangsdør bak hallen åpnes med nøkkelkort, som hovedinngangen.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Avkryss kommunal vaktinstruks. A3 ark med navn på tilsynsvakter og arbeidsoppgaver. Ligger i vaktboden.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Rydd vaktbua.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Steng dør og vinduer til vaktbua. Legg hovednøkkel i nøkkelskap.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Alle lys i hallen, vaktbod, gang og garderober slåes av automatisk.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Steng døra mellom hall og yttergang ved å sette bryter på "II"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Forlat hallen og sørg for at ytterdøra går i lås.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600" dirty="0"/>
              <a:t>Legg nøkkelkort i nøkkelboks ved hovedinngang og lås boksen. </a:t>
            </a:r>
          </a:p>
        </p:txBody>
      </p:sp>
    </p:spTree>
    <p:extLst>
      <p:ext uri="{BB962C8B-B14F-4D97-AF65-F5344CB8AC3E}">
        <p14:creationId xmlns:p14="http://schemas.microsoft.com/office/powerpoint/2010/main" val="65529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lHandball_Banner">
            <a:extLst>
              <a:ext uri="{FF2B5EF4-FFF2-40B4-BE49-F238E27FC236}">
                <a16:creationId xmlns:a16="http://schemas.microsoft.com/office/drawing/2014/main" id="{D76D25CF-964F-4763-8A49-0DE4752A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5" y="6015373"/>
            <a:ext cx="4722055" cy="8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9DD57CD-1430-47BB-8140-5D8878C37FA9}"/>
              </a:ext>
            </a:extLst>
          </p:cNvPr>
          <p:cNvSpPr txBox="1"/>
          <p:nvPr/>
        </p:nvSpPr>
        <p:spPr>
          <a:xfrm>
            <a:off x="534785" y="668491"/>
            <a:ext cx="111224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Generell informasjon.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bg1">
                    <a:lumMod val="95000"/>
                  </a:schemeClr>
                </a:solidFill>
              </a:rPr>
              <a:t>Bane A er klisterfri. Gjelder også oppvarming med bruk av klisterball.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Samlingspunkt ved evakuering. Store parkeringsplassen rett utenfor hallen.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Løse tverrliggere til bruk for aldersbestemte lag for lavere mål står på Lager nærmest vaktbod.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Oppblåsbart kortbanemål ligger i en svart bag på Lager.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Ved oppsett av mål til minihåndball. Hvite og rød mål har merknad om hvor de skal stå på banen. (ulik innfesting i gulvet)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Baller som havner i taket. Teleskopstang står på Lager. Når opp til kabelbruene.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Heising av håndballmål som står lengst bort fra vaktboden.  Nøkkelbryter bak målene.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Håndballmål nærmest vaktbod må skrues løs og fjernes ved behov.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Hunder kan ikke tas med inn i hallen.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Nødutganger kan ikke åpnes. Åpnes manuelt med å knuse glasset ved hver enkelt dør. Åpnes automatisk ved alarm.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Det er lov å selge medbrakt kaffe og kaker under arrangement i Bydelshallen.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Nødetatene skal iht. instruks fra Trondheim kommune ha koder til bomsystemer rundt området for å komme seg til hallen.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Rydd snø ved hovedinngangen ved behov. Gjelder også nødutganger.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b="1" dirty="0"/>
          </a:p>
          <a:p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289169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0040A3A-8413-46D0-BE92-737F0569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191" y="6016679"/>
            <a:ext cx="4724809" cy="84132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AEC6A2E-859B-4DDD-ABB0-1BBC1AD24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0974" cy="36409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0DBBD59-F7C3-4DC8-A28E-6444B2466652}"/>
              </a:ext>
            </a:extLst>
          </p:cNvPr>
          <p:cNvSpPr txBox="1"/>
          <p:nvPr/>
        </p:nvSpPr>
        <p:spPr>
          <a:xfrm>
            <a:off x="813961" y="4862946"/>
            <a:ext cx="20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Banedagbok Basket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DCF4092-38FF-43F7-B6AF-C3C75978C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19" y="74814"/>
            <a:ext cx="3566161" cy="35661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E2C2F68-F57D-479F-89F7-1433303A0F7A}"/>
              </a:ext>
            </a:extLst>
          </p:cNvPr>
          <p:cNvSpPr txBox="1"/>
          <p:nvPr/>
        </p:nvSpPr>
        <p:spPr>
          <a:xfrm>
            <a:off x="4977745" y="48768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Banedagbok Håndball</a:t>
            </a:r>
          </a:p>
        </p:txBody>
      </p:sp>
      <p:pic>
        <p:nvPicPr>
          <p:cNvPr id="12" name="Bilde 11" descr="Et bilde som inneholder tekst, utendørs, skjermbilde&#10;&#10;Automatisk generert beskrivelse">
            <a:extLst>
              <a:ext uri="{FF2B5EF4-FFF2-40B4-BE49-F238E27FC236}">
                <a16:creationId xmlns:a16="http://schemas.microsoft.com/office/drawing/2014/main" id="{1258C80A-F029-4F83-AB1C-D0C86C0A6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26" y="1"/>
            <a:ext cx="3640974" cy="3640974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25BDD0A-801B-4A6A-9936-9A14D4CB79FE}"/>
              </a:ext>
            </a:extLst>
          </p:cNvPr>
          <p:cNvSpPr txBox="1"/>
          <p:nvPr/>
        </p:nvSpPr>
        <p:spPr>
          <a:xfrm>
            <a:off x="9173108" y="4849091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Banedagbok Innebandy</a:t>
            </a:r>
          </a:p>
        </p:txBody>
      </p:sp>
    </p:spTree>
    <p:extLst>
      <p:ext uri="{BB962C8B-B14F-4D97-AF65-F5344CB8AC3E}">
        <p14:creationId xmlns:p14="http://schemas.microsoft.com/office/powerpoint/2010/main" val="397043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748</Words>
  <Application>Microsoft Office PowerPoint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Arne Sødal</dc:creator>
  <cp:lastModifiedBy>Mona Østgård</cp:lastModifiedBy>
  <cp:revision>17</cp:revision>
  <cp:lastPrinted>2024-08-29T12:15:45Z</cp:lastPrinted>
  <dcterms:created xsi:type="dcterms:W3CDTF">2020-08-30T19:10:36Z</dcterms:created>
  <dcterms:modified xsi:type="dcterms:W3CDTF">2024-08-29T13:09:19Z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f4f1a9-ae13-4e26-ac6c-11f4c8a2f064_Enabled">
    <vt:lpwstr>True</vt:lpwstr>
  </property>
  <property fmtid="{D5CDD505-2E9C-101B-9397-08002B2CF9AE}" pid="3" name="MSIP_Label_5af4f1a9-ae13-4e26-ac6c-11f4c8a2f064_SiteId">
    <vt:lpwstr>65f51067-7d65-4aa9-b996-4cc43a0d7111</vt:lpwstr>
  </property>
  <property fmtid="{D5CDD505-2E9C-101B-9397-08002B2CF9AE}" pid="4" name="MSIP_Label_5af4f1a9-ae13-4e26-ac6c-11f4c8a2f064_Owner">
    <vt:lpwstr>arne.sodal@atea.no</vt:lpwstr>
  </property>
  <property fmtid="{D5CDD505-2E9C-101B-9397-08002B2CF9AE}" pid="5" name="MSIP_Label_5af4f1a9-ae13-4e26-ac6c-11f4c8a2f064_SetDate">
    <vt:lpwstr>2020-11-08T14:57:36.1862047Z</vt:lpwstr>
  </property>
  <property fmtid="{D5CDD505-2E9C-101B-9397-08002B2CF9AE}" pid="6" name="MSIP_Label_5af4f1a9-ae13-4e26-ac6c-11f4c8a2f064_Name">
    <vt:lpwstr>Public</vt:lpwstr>
  </property>
  <property fmtid="{D5CDD505-2E9C-101B-9397-08002B2CF9AE}" pid="7" name="MSIP_Label_5af4f1a9-ae13-4e26-ac6c-11f4c8a2f064_Application">
    <vt:lpwstr>Microsoft Azure Information Protection</vt:lpwstr>
  </property>
  <property fmtid="{D5CDD505-2E9C-101B-9397-08002B2CF9AE}" pid="8" name="MSIP_Label_5af4f1a9-ae13-4e26-ac6c-11f4c8a2f064_ActionId">
    <vt:lpwstr>13015568-430e-4da9-ad03-0f10424c6673</vt:lpwstr>
  </property>
  <property fmtid="{D5CDD505-2E9C-101B-9397-08002B2CF9AE}" pid="9" name="MSIP_Label_5af4f1a9-ae13-4e26-ac6c-11f4c8a2f064_Extended_MSFT_Method">
    <vt:lpwstr>Manual</vt:lpwstr>
  </property>
  <property fmtid="{D5CDD505-2E9C-101B-9397-08002B2CF9AE}" pid="10" name="Sensitivity">
    <vt:lpwstr>Public</vt:lpwstr>
  </property>
</Properties>
</file>